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bzOUKwu8.mp4" Type="http://schemas.openxmlformats.org/officeDocument/2006/relationships/video"/><Relationship Id="rId4" Target="../media/VAGbzOUKwu8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buLj9P2c.mp4" Type="http://schemas.openxmlformats.org/officeDocument/2006/relationships/video"/><Relationship Id="rId4" Target="../media/VAGbuLj9P2c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6193" y="3274662"/>
            <a:ext cx="12741423" cy="3737676"/>
            <a:chOff x="0" y="0"/>
            <a:chExt cx="16988563" cy="49835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360846"/>
              <a:ext cx="1698856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Šimon Jantošík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6988563" cy="334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9"/>
                </a:lnSpc>
              </a:pPr>
              <a:r>
                <a:rPr lang="en-US" b="true" sz="94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Rozpoznávání barev pomocí kamery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6626" y="3777249"/>
            <a:ext cx="1367991" cy="2732501"/>
          </a:xfrm>
          <a:custGeom>
            <a:avLst/>
            <a:gdLst/>
            <a:ahLst/>
            <a:cxnLst/>
            <a:rect r="r" b="b" t="t" l="l"/>
            <a:pathLst>
              <a:path h="2732501" w="136799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30426" y="1028700"/>
            <a:ext cx="128271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b="true" sz="9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Možné využití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6516" y="4809269"/>
            <a:ext cx="3373149" cy="2658318"/>
            <a:chOff x="0" y="0"/>
            <a:chExt cx="4497532" cy="35444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26777" y="0"/>
              <a:ext cx="1243978" cy="1810021"/>
            </a:xfrm>
            <a:custGeom>
              <a:avLst/>
              <a:gdLst/>
              <a:ahLst/>
              <a:cxnLst/>
              <a:rect r="r" b="b" t="t" l="l"/>
              <a:pathLst>
                <a:path h="1810021" w="1243978">
                  <a:moveTo>
                    <a:pt x="0" y="0"/>
                  </a:moveTo>
                  <a:lnTo>
                    <a:pt x="1243978" y="0"/>
                  </a:lnTo>
                  <a:lnTo>
                    <a:pt x="1243978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813116"/>
              <a:ext cx="4497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Průmysl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26879" y="4714461"/>
            <a:ext cx="3373149" cy="2753126"/>
            <a:chOff x="0" y="0"/>
            <a:chExt cx="4497532" cy="36708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08303" y="0"/>
              <a:ext cx="1480926" cy="1810021"/>
            </a:xfrm>
            <a:custGeom>
              <a:avLst/>
              <a:gdLst/>
              <a:ahLst/>
              <a:cxnLst/>
              <a:rect r="r" b="b" t="t" l="l"/>
              <a:pathLst>
                <a:path h="1810021" w="1480926">
                  <a:moveTo>
                    <a:pt x="0" y="0"/>
                  </a:moveTo>
                  <a:lnTo>
                    <a:pt x="1480926" y="0"/>
                  </a:lnTo>
                  <a:lnTo>
                    <a:pt x="148092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939527"/>
              <a:ext cx="4497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Robotika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39508" y="4714461"/>
            <a:ext cx="3373149" cy="3324626"/>
            <a:chOff x="0" y="0"/>
            <a:chExt cx="4497532" cy="44328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939527"/>
              <a:ext cx="4497532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kamerový systém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16310" y="4809269"/>
            <a:ext cx="3373149" cy="3229818"/>
            <a:chOff x="0" y="0"/>
            <a:chExt cx="4497532" cy="43064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22738" y="0"/>
              <a:ext cx="1652055" cy="1810021"/>
            </a:xfrm>
            <a:custGeom>
              <a:avLst/>
              <a:gdLst/>
              <a:ahLst/>
              <a:cxnLst/>
              <a:rect r="r" b="b" t="t" l="l"/>
              <a:pathLst>
                <a:path h="1810021" w="1652055">
                  <a:moveTo>
                    <a:pt x="0" y="0"/>
                  </a:moveTo>
                  <a:lnTo>
                    <a:pt x="1652056" y="0"/>
                  </a:lnTo>
                  <a:lnTo>
                    <a:pt x="165205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813116"/>
              <a:ext cx="4497532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recyklace a třízení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0275" y="5055880"/>
            <a:ext cx="266963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Zlepšení přesnosti detekce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90275" y="7181132"/>
            <a:ext cx="266963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Počítání přesně definovaných objektů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09184" y="5184467"/>
            <a:ext cx="2669633" cy="2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Podpora více kamer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09184" y="7181132"/>
            <a:ext cx="266963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Podpora mobilních zařízení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31491" y="4927292"/>
            <a:ext cx="2669633" cy="7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Automatické rozpoznávání více barev najednou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31491" y="7181132"/>
            <a:ext cx="266963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Statistiky a analýzy barev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46099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Potenciál a rozvíjení projektu</a:t>
            </a:r>
          </a:p>
        </p:txBody>
      </p:sp>
      <p:sp>
        <p:nvSpPr>
          <p:cNvPr name="AutoShape 9" id="9"/>
          <p:cNvSpPr/>
          <p:nvPr/>
        </p:nvSpPr>
        <p:spPr>
          <a:xfrm>
            <a:off x="2428886" y="6366794"/>
            <a:ext cx="1343022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6785400" y="4331834"/>
            <a:ext cx="0" cy="405087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603400" y="4331834"/>
            <a:ext cx="0" cy="405087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2455" y="4789702"/>
            <a:ext cx="361941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Měření velikostí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2455" y="3555379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Rozpoznání barev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2455" y="6052910"/>
            <a:ext cx="464491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Uživatelské rozhraní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2455" y="7325194"/>
            <a:ext cx="7513112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Realtime dynamický výběr palety</a:t>
            </a:r>
          </a:p>
        </p:txBody>
      </p:sp>
      <p:sp>
        <p:nvSpPr>
          <p:cNvPr name="AutoShape 6" id="6"/>
          <p:cNvSpPr/>
          <p:nvPr/>
        </p:nvSpPr>
        <p:spPr>
          <a:xfrm>
            <a:off x="259575" y="3190468"/>
            <a:ext cx="856377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59575" y="4462752"/>
            <a:ext cx="17685755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259575" y="5735036"/>
            <a:ext cx="17685755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259575" y="7007320"/>
            <a:ext cx="17685755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59575" y="8279604"/>
            <a:ext cx="856377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4759949"/>
            <a:ext cx="637714" cy="637714"/>
          </a:xfrm>
          <a:custGeom>
            <a:avLst/>
            <a:gdLst/>
            <a:ahLst/>
            <a:cxnLst/>
            <a:rect r="r" b="b" t="t" l="l"/>
            <a:pathLst>
              <a:path h="637714" w="637714">
                <a:moveTo>
                  <a:pt x="0" y="0"/>
                </a:moveTo>
                <a:lnTo>
                  <a:pt x="637714" y="0"/>
                </a:lnTo>
                <a:lnTo>
                  <a:pt x="637714" y="637714"/>
                </a:lnTo>
                <a:lnTo>
                  <a:pt x="0" y="63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9575" y="3571260"/>
            <a:ext cx="572702" cy="592080"/>
          </a:xfrm>
          <a:custGeom>
            <a:avLst/>
            <a:gdLst/>
            <a:ahLst/>
            <a:cxnLst/>
            <a:rect r="r" b="b" t="t" l="l"/>
            <a:pathLst>
              <a:path h="592080" w="572702">
                <a:moveTo>
                  <a:pt x="0" y="0"/>
                </a:moveTo>
                <a:lnTo>
                  <a:pt x="572702" y="0"/>
                </a:lnTo>
                <a:lnTo>
                  <a:pt x="572702" y="592079"/>
                </a:lnTo>
                <a:lnTo>
                  <a:pt x="0" y="59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7714" y="654947"/>
            <a:ext cx="13711268" cy="125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49"/>
              </a:lnSpc>
            </a:pPr>
            <a:r>
              <a:rPr lang="en-US" b="true" sz="877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Splněné a nesplněné cíle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779413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Počítání předdefinovaných objektů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968399"/>
            <a:ext cx="6186041" cy="64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Přidělání kamery na robota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59575" y="4811930"/>
            <a:ext cx="572702" cy="592080"/>
          </a:xfrm>
          <a:custGeom>
            <a:avLst/>
            <a:gdLst/>
            <a:ahLst/>
            <a:cxnLst/>
            <a:rect r="r" b="b" t="t" l="l"/>
            <a:pathLst>
              <a:path h="592080" w="572702">
                <a:moveTo>
                  <a:pt x="0" y="0"/>
                </a:moveTo>
                <a:lnTo>
                  <a:pt x="572702" y="0"/>
                </a:lnTo>
                <a:lnTo>
                  <a:pt x="572702" y="592080"/>
                </a:lnTo>
                <a:lnTo>
                  <a:pt x="0" y="59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9575" y="6081485"/>
            <a:ext cx="572702" cy="592080"/>
          </a:xfrm>
          <a:custGeom>
            <a:avLst/>
            <a:gdLst/>
            <a:ahLst/>
            <a:cxnLst/>
            <a:rect r="r" b="b" t="t" l="l"/>
            <a:pathLst>
              <a:path h="592080" w="572702">
                <a:moveTo>
                  <a:pt x="0" y="0"/>
                </a:moveTo>
                <a:lnTo>
                  <a:pt x="572702" y="0"/>
                </a:lnTo>
                <a:lnTo>
                  <a:pt x="572702" y="592080"/>
                </a:lnTo>
                <a:lnTo>
                  <a:pt x="0" y="59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9575" y="7335932"/>
            <a:ext cx="572702" cy="592080"/>
          </a:xfrm>
          <a:custGeom>
            <a:avLst/>
            <a:gdLst/>
            <a:ahLst/>
            <a:cxnLst/>
            <a:rect r="r" b="b" t="t" l="l"/>
            <a:pathLst>
              <a:path h="592080" w="572702">
                <a:moveTo>
                  <a:pt x="0" y="0"/>
                </a:moveTo>
                <a:lnTo>
                  <a:pt x="572702" y="0"/>
                </a:lnTo>
                <a:lnTo>
                  <a:pt x="572702" y="592080"/>
                </a:lnTo>
                <a:lnTo>
                  <a:pt x="0" y="59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259300" y="6035074"/>
            <a:ext cx="637714" cy="637714"/>
          </a:xfrm>
          <a:custGeom>
            <a:avLst/>
            <a:gdLst/>
            <a:ahLst/>
            <a:cxnLst/>
            <a:rect r="r" b="b" t="t" l="l"/>
            <a:pathLst>
              <a:path h="637714" w="637714">
                <a:moveTo>
                  <a:pt x="0" y="0"/>
                </a:moveTo>
                <a:lnTo>
                  <a:pt x="637714" y="0"/>
                </a:lnTo>
                <a:lnTo>
                  <a:pt x="637714" y="637714"/>
                </a:lnTo>
                <a:lnTo>
                  <a:pt x="0" y="63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8823348" y="3190468"/>
            <a:ext cx="0" cy="50891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10634768" cy="247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49"/>
              </a:lnSpc>
            </a:pPr>
            <a:r>
              <a:rPr lang="en-US" b="true" sz="877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Představení projektu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96745" y="4404575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Využití jakékoli kamery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96745" y="3170252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Rozpoznávání barev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6745" y="5667783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 reálném čase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6745" y="6940067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Převod z RGB do HSV</a:t>
            </a:r>
          </a:p>
        </p:txBody>
      </p:sp>
      <p:sp>
        <p:nvSpPr>
          <p:cNvPr name="AutoShape 7" id="7"/>
          <p:cNvSpPr/>
          <p:nvPr/>
        </p:nvSpPr>
        <p:spPr>
          <a:xfrm>
            <a:off x="6613865" y="2805342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613865" y="4077625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613865" y="5349909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613865" y="6622193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613865" y="7894477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396745" y="8255791"/>
            <a:ext cx="8282237" cy="6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7"/>
              </a:lnSpc>
            </a:pPr>
            <a:r>
              <a:rPr lang="en-US" sz="38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Dva různé způsoby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613865" y="9253538"/>
            <a:ext cx="90651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6184553" y="6300043"/>
            <a:ext cx="592603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0" y="333226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044571" y="4642834"/>
            <a:ext cx="1917138" cy="1917138"/>
          </a:xfrm>
          <a:custGeom>
            <a:avLst/>
            <a:gdLst/>
            <a:ahLst/>
            <a:cxnLst/>
            <a:rect r="r" b="b" t="t" l="l"/>
            <a:pathLst>
              <a:path h="1917138" w="1917138">
                <a:moveTo>
                  <a:pt x="0" y="0"/>
                </a:moveTo>
                <a:lnTo>
                  <a:pt x="1917138" y="0"/>
                </a:lnTo>
                <a:lnTo>
                  <a:pt x="1917138" y="1917138"/>
                </a:lnTo>
                <a:lnTo>
                  <a:pt x="0" y="191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469" y="6297911"/>
            <a:ext cx="1659342" cy="1659342"/>
          </a:xfrm>
          <a:custGeom>
            <a:avLst/>
            <a:gdLst/>
            <a:ahLst/>
            <a:cxnLst/>
            <a:rect r="r" b="b" t="t" l="l"/>
            <a:pathLst>
              <a:path h="1659342" w="1659342">
                <a:moveTo>
                  <a:pt x="0" y="0"/>
                </a:moveTo>
                <a:lnTo>
                  <a:pt x="1659342" y="0"/>
                </a:lnTo>
                <a:lnTo>
                  <a:pt x="1659342" y="1659342"/>
                </a:lnTo>
                <a:lnTo>
                  <a:pt x="0" y="165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28858" y="3573361"/>
            <a:ext cx="1782320" cy="1570139"/>
          </a:xfrm>
          <a:custGeom>
            <a:avLst/>
            <a:gdLst/>
            <a:ahLst/>
            <a:cxnLst/>
            <a:rect r="r" b="b" t="t" l="l"/>
            <a:pathLst>
              <a:path h="1570139" w="1782320">
                <a:moveTo>
                  <a:pt x="0" y="0"/>
                </a:moveTo>
                <a:lnTo>
                  <a:pt x="1782320" y="0"/>
                </a:lnTo>
                <a:lnTo>
                  <a:pt x="1782320" y="1570139"/>
                </a:lnTo>
                <a:lnTo>
                  <a:pt x="0" y="157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776" t="-1605" r="-152132" b="-7514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2428" y="6100997"/>
            <a:ext cx="1355181" cy="1574014"/>
          </a:xfrm>
          <a:custGeom>
            <a:avLst/>
            <a:gdLst/>
            <a:ahLst/>
            <a:cxnLst/>
            <a:rect r="r" b="b" t="t" l="l"/>
            <a:pathLst>
              <a:path h="1574014" w="1355181">
                <a:moveTo>
                  <a:pt x="0" y="0"/>
                </a:moveTo>
                <a:lnTo>
                  <a:pt x="1355181" y="0"/>
                </a:lnTo>
                <a:lnTo>
                  <a:pt x="1355181" y="1574014"/>
                </a:lnTo>
                <a:lnTo>
                  <a:pt x="0" y="157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3622" y="5045835"/>
            <a:ext cx="1427518" cy="1414848"/>
          </a:xfrm>
          <a:custGeom>
            <a:avLst/>
            <a:gdLst/>
            <a:ahLst/>
            <a:cxnLst/>
            <a:rect r="r" b="b" t="t" l="l"/>
            <a:pathLst>
              <a:path h="1414848" w="1427518">
                <a:moveTo>
                  <a:pt x="0" y="0"/>
                </a:moveTo>
                <a:lnTo>
                  <a:pt x="1427518" y="0"/>
                </a:lnTo>
                <a:lnTo>
                  <a:pt x="1427518" y="1414848"/>
                </a:lnTo>
                <a:lnTo>
                  <a:pt x="0" y="1414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39" t="-18273" r="-688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07635" y="6983003"/>
            <a:ext cx="2079493" cy="2079493"/>
          </a:xfrm>
          <a:custGeom>
            <a:avLst/>
            <a:gdLst/>
            <a:ahLst/>
            <a:cxnLst/>
            <a:rect r="r" b="b" t="t" l="l"/>
            <a:pathLst>
              <a:path h="2079493" w="2079493">
                <a:moveTo>
                  <a:pt x="0" y="0"/>
                </a:moveTo>
                <a:lnTo>
                  <a:pt x="2079492" y="0"/>
                </a:lnTo>
                <a:lnTo>
                  <a:pt x="2079492" y="2079493"/>
                </a:lnTo>
                <a:lnTo>
                  <a:pt x="0" y="207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5844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Využité technologie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457" y="5301365"/>
            <a:ext cx="64936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OpenCV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4634" y="4232116"/>
            <a:ext cx="64936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CanvasAPI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32168" y="5375434"/>
            <a:ext cx="16685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HTML5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82125" y="6510179"/>
            <a:ext cx="11685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CSS3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37116" y="7644924"/>
            <a:ext cx="225861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17801" y="6711065"/>
            <a:ext cx="16769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374" y="2509147"/>
            <a:ext cx="570003" cy="5700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92617"/>
            <a:ext cx="7324149" cy="3312323"/>
            <a:chOff x="0" y="0"/>
            <a:chExt cx="9765532" cy="44164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09550"/>
              <a:ext cx="9765532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b="true" sz="72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1.způsob - OpenCV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85122"/>
              <a:ext cx="9765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  <a:r>
                <a:rPr lang="en-US" b="true" sz="35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esktopová aplikace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99885" y="2369145"/>
            <a:ext cx="7388036" cy="6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1"/>
              </a:lnSpc>
            </a:pP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amostatné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885" y="4504370"/>
            <a:ext cx="7388036" cy="124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1"/>
              </a:lnSpc>
            </a:pP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bázi integrovaných funkcí a knihoven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9885" y="7264666"/>
            <a:ext cx="7388036" cy="6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1"/>
              </a:lnSpc>
            </a:pP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7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lexibilní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01374" y="7302766"/>
            <a:ext cx="570003" cy="5700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01374" y="4883341"/>
            <a:ext cx="570003" cy="57000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28700" y="6755006"/>
            <a:ext cx="47631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85900" y="235207"/>
            <a:ext cx="18373900" cy="9816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7132126"/>
            <a:ext cx="57295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935777"/>
            <a:ext cx="6688780" cy="231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2.způsob - CanvasAPI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46460"/>
            <a:ext cx="34706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Webová aplikace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7579" y="4689731"/>
            <a:ext cx="9107695" cy="5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6"/>
              </a:lnSpc>
            </a:pPr>
            <a:r>
              <a:rPr lang="en-US" sz="34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Interaktivní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579" y="2761700"/>
            <a:ext cx="9107695" cy="5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6"/>
              </a:lnSpc>
            </a:pPr>
            <a:r>
              <a:rPr lang="en-US" sz="34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Nesamostatné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7579" y="6619681"/>
            <a:ext cx="9107695" cy="58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76"/>
              </a:lnSpc>
            </a:pPr>
            <a:r>
              <a:rPr lang="en-US" sz="34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Nevyžaduje knihovny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2834671"/>
            <a:ext cx="513623" cy="5136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4762701"/>
            <a:ext cx="513623" cy="5136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729834"/>
            <a:ext cx="513623" cy="51362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00" t="0" r="300" b="0"/>
          <a:stretch>
            <a:fillRect/>
          </a:stretch>
        </p:blipFill>
        <p:spPr>
          <a:xfrm flipH="false" flipV="false" rot="0">
            <a:off x="0" y="871767"/>
            <a:ext cx="182880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85425" y="782882"/>
            <a:ext cx="3517070" cy="9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3"/>
              </a:lnSpc>
              <a:spcBef>
                <a:spcPct val="0"/>
              </a:spcBef>
            </a:pPr>
            <a:r>
              <a:rPr lang="en-US" b="true" sz="541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Porovnání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21162" y="2572793"/>
            <a:ext cx="26177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OpenCV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85624" y="2572793"/>
            <a:ext cx="34315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CanvasApi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13194" y="4785809"/>
            <a:ext cx="695205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Jednodušší na zprovoznění a sdílení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692" y="3920622"/>
            <a:ext cx="847867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OpenCV je lepší pro náročné úlohy a práci s velkými daty v reálném čase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0217" y="3920622"/>
            <a:ext cx="367248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Lepší na vizualizaci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0217" y="5654489"/>
            <a:ext cx="6949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Lepší přenositelnost a dostupnost.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692" y="5558287"/>
            <a:ext cx="60020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Vhodný na pokročilejší funkce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3194" y="6595877"/>
            <a:ext cx="25342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Zdlouhavější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8168" y="6595877"/>
            <a:ext cx="4230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Těžší pro začátečníky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890692" y="7843017"/>
            <a:ext cx="163715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58168" y="3644397"/>
            <a:ext cx="163715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839793" y="3644397"/>
            <a:ext cx="0" cy="41986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333" y="5400300"/>
            <a:ext cx="9700141" cy="665445"/>
          </a:xfrm>
          <a:custGeom>
            <a:avLst/>
            <a:gdLst/>
            <a:ahLst/>
            <a:cxnLst/>
            <a:rect r="r" b="b" t="t" l="l"/>
            <a:pathLst>
              <a:path h="665445" w="9700141">
                <a:moveTo>
                  <a:pt x="0" y="0"/>
                </a:moveTo>
                <a:lnTo>
                  <a:pt x="9700141" y="0"/>
                </a:lnTo>
                <a:lnTo>
                  <a:pt x="9700141" y="665445"/>
                </a:lnTo>
                <a:lnTo>
                  <a:pt x="0" y="66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4884" y="1686422"/>
            <a:ext cx="7770576" cy="7427756"/>
          </a:xfrm>
          <a:custGeom>
            <a:avLst/>
            <a:gdLst/>
            <a:ahLst/>
            <a:cxnLst/>
            <a:rect r="r" b="b" t="t" l="l"/>
            <a:pathLst>
              <a:path h="7427756" w="7770576">
                <a:moveTo>
                  <a:pt x="0" y="0"/>
                </a:moveTo>
                <a:lnTo>
                  <a:pt x="7770575" y="0"/>
                </a:lnTo>
                <a:lnTo>
                  <a:pt x="7770575" y="7427756"/>
                </a:lnTo>
                <a:lnTo>
                  <a:pt x="0" y="7427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2734" y="2542781"/>
            <a:ext cx="67981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Převod z RGB do HSV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DAGbmQFyfUY</dc:identifier>
  <dcterms:modified xsi:type="dcterms:W3CDTF">2011-08-01T06:04:30Z</dcterms:modified>
  <cp:revision>1</cp:revision>
  <dc:title>Rozpoznávání barev pomoc</dc:title>
</cp:coreProperties>
</file>